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513" r:id="rId33"/>
    <p:sldId id="452" r:id="rId34"/>
    <p:sldId id="523" r:id="rId35"/>
    <p:sldId id="442" r:id="rId36"/>
    <p:sldId id="529" r:id="rId37"/>
    <p:sldId id="530" r:id="rId38"/>
    <p:sldId id="531" r:id="rId39"/>
    <p:sldId id="462" r:id="rId40"/>
    <p:sldId id="463" r:id="rId41"/>
    <p:sldId id="525" r:id="rId42"/>
    <p:sldId id="494" r:id="rId43"/>
    <p:sldId id="535" r:id="rId44"/>
    <p:sldId id="536" r:id="rId45"/>
    <p:sldId id="537" r:id="rId46"/>
    <p:sldId id="460" r:id="rId47"/>
    <p:sldId id="461" r:id="rId48"/>
    <p:sldId id="524" r:id="rId49"/>
    <p:sldId id="491" r:id="rId50"/>
    <p:sldId id="532" r:id="rId51"/>
    <p:sldId id="533" r:id="rId52"/>
    <p:sldId id="534" r:id="rId53"/>
    <p:sldId id="466" r:id="rId54"/>
    <p:sldId id="467" r:id="rId55"/>
    <p:sldId id="527" r:id="rId56"/>
    <p:sldId id="500" r:id="rId57"/>
    <p:sldId id="541" r:id="rId58"/>
    <p:sldId id="542" r:id="rId59"/>
    <p:sldId id="543" r:id="rId60"/>
    <p:sldId id="472" r:id="rId61"/>
    <p:sldId id="473" r:id="rId62"/>
    <p:sldId id="459" r:id="rId63"/>
    <p:sldId id="509" r:id="rId64"/>
    <p:sldId id="550" r:id="rId65"/>
    <p:sldId id="551" r:id="rId66"/>
    <p:sldId id="552" r:id="rId67"/>
    <p:sldId id="470" r:id="rId68"/>
    <p:sldId id="471" r:id="rId69"/>
    <p:sldId id="458" r:id="rId70"/>
    <p:sldId id="506" r:id="rId71"/>
    <p:sldId id="547" r:id="rId72"/>
    <p:sldId id="548" r:id="rId73"/>
    <p:sldId id="549" r:id="rId74"/>
    <p:sldId id="464" r:id="rId75"/>
    <p:sldId id="465" r:id="rId76"/>
    <p:sldId id="526" r:id="rId77"/>
    <p:sldId id="497" r:id="rId78"/>
    <p:sldId id="538" r:id="rId79"/>
    <p:sldId id="539" r:id="rId80"/>
    <p:sldId id="540" r:id="rId81"/>
    <p:sldId id="468" r:id="rId82"/>
    <p:sldId id="469" r:id="rId83"/>
    <p:sldId id="528" r:id="rId84"/>
    <p:sldId id="503" r:id="rId85"/>
    <p:sldId id="544" r:id="rId86"/>
    <p:sldId id="545" r:id="rId87"/>
    <p:sldId id="546"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2317624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3981562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1493172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2429680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2257462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1827843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1315859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1428765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3599441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1456068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2462543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4056762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364974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37326665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370508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9608427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2669697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894422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2223322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368378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12847840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3641639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35816634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29599384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81425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803672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224084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970524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832022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2031491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9004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948246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268877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16560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8000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93952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199831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8991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24278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2229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413672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43050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827754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06845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6488"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033224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663330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573152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8476488"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623932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41</cp:revision>
  <dcterms:created xsi:type="dcterms:W3CDTF">2018-04-01T13:16:05Z</dcterms:created>
  <dcterms:modified xsi:type="dcterms:W3CDTF">2018-07-01T18:24:31Z</dcterms:modified>
</cp:coreProperties>
</file>